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482" autoAdjust="0"/>
  </p:normalViewPr>
  <p:slideViewPr>
    <p:cSldViewPr snapToGrid="0">
      <p:cViewPr varScale="1">
        <p:scale>
          <a:sx n="59" d="100"/>
          <a:sy n="59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361B-268C-46FB-9678-E4E7DE2472D0}" type="datetimeFigureOut">
              <a:rPr lang="nl-NL" smtClean="0"/>
              <a:t>18-2-2020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506B-69E7-4A47-BAFC-C7C6E658CB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2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nature.net/2014/08/pyramid-of-technology-how-technology-becomes-nature-in-seven-step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https://nextnature.net/2014/08/pyramid-of-technology-how-technology-becomes-nature-in-seven-steps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09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8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https://www.nrc.nl/nieuws/2019/03/15/kweekvlees-de-planeet-kan-niet-wachten-maar-het-gaat-nog-lang-duren-a3953397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80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Omstandigheden</a:t>
            </a:r>
            <a:r>
              <a:rPr lang="nl-NL" baseline="0" dirty="0" smtClean="0"/>
              <a:t> (technologie), motieven (</a:t>
            </a:r>
            <a:r>
              <a:rPr lang="nl-NL" baseline="0" dirty="0" err="1" smtClean="0"/>
              <a:t>schaartste</a:t>
            </a:r>
            <a:r>
              <a:rPr lang="nl-NL" baseline="0" dirty="0" smtClean="0"/>
              <a:t>, CO2 uitstoot, etc..) veranderen in de toekomst dus ook ons onze gewoontes? En dus gedrag?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47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Tech uit 2011 (</a:t>
            </a:r>
            <a:r>
              <a:rPr lang="nl-NL" dirty="0" err="1" smtClean="0"/>
              <a:t>operational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186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Amazon</a:t>
            </a:r>
            <a:r>
              <a:rPr lang="nl-NL" baseline="0" dirty="0" smtClean="0"/>
              <a:t> Go </a:t>
            </a:r>
            <a:r>
              <a:rPr lang="nl-NL" dirty="0" err="1" smtClean="0"/>
              <a:t>operational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applied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4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Ons</a:t>
            </a:r>
            <a:r>
              <a:rPr lang="nl-NL" baseline="0" dirty="0" smtClean="0"/>
              <a:t> winkel gedrag in 2050</a:t>
            </a:r>
          </a:p>
          <a:p>
            <a:r>
              <a:rPr lang="nl-NL" baseline="0" dirty="0" smtClean="0"/>
              <a:t>Eens met de stelling?</a:t>
            </a:r>
          </a:p>
          <a:p>
            <a:r>
              <a:rPr lang="nl-NL" dirty="0" smtClean="0"/>
              <a:t>https://news.microsoft.com/europe/features/supermarket-of-the-future/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https://mvonederland.nl/sector/food-agribusiness</a:t>
            </a:r>
          </a:p>
          <a:p>
            <a:r>
              <a:rPr lang="nl-NL" dirty="0" smtClean="0"/>
              <a:t>Veranderd hierdoor motieven</a:t>
            </a:r>
            <a:r>
              <a:rPr lang="nl-NL" baseline="0" dirty="0" smtClean="0"/>
              <a:t> van mens?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732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https://www.rtlnieuws.nl/nederland/artikel/3876861/nederland-krijgt-beste-plan-van-de-wereld-tegen-voedselverspilling</a:t>
            </a:r>
          </a:p>
          <a:p>
            <a:endParaRPr lang="nl-NL" dirty="0" smtClean="0"/>
          </a:p>
          <a:p>
            <a:r>
              <a:rPr lang="nl-NL" dirty="0" smtClean="0"/>
              <a:t>Veranderen van gedrag niet van techniek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80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58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mMk1Myrxc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V4wxHRDK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JB4Ync82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1019081"/>
          </a:xfrm>
        </p:spPr>
        <p:txBody>
          <a:bodyPr anchor="t"/>
          <a:lstStyle/>
          <a:p>
            <a:r>
              <a:rPr lang="nl-NL" sz="4400" b="1" dirty="0" smtClean="0"/>
              <a:t>De Stad van de Toekomst</a:t>
            </a:r>
            <a:endParaRPr lang="nl-NL" sz="4400" b="1" dirty="0"/>
          </a:p>
        </p:txBody>
      </p:sp>
      <p:pic>
        <p:nvPicPr>
          <p:cNvPr id="5" name="Picture 4" descr="Afbeeldingsresultaat voor stad van de toekom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91" y="1154205"/>
            <a:ext cx="7364818" cy="450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291" y="1518090"/>
            <a:ext cx="9431383" cy="40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Afbeeldingsresultaat voor tesco virtual super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0500"/>
            <a:ext cx="6017683" cy="45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43" y="1460500"/>
            <a:ext cx="3944783" cy="23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rmMk1Myrx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2500" y="1952672"/>
            <a:ext cx="6237028" cy="35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46" y="1690688"/>
            <a:ext cx="8548688" cy="39455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2" y="2586037"/>
            <a:ext cx="9705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09" y="1690688"/>
            <a:ext cx="5768981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90688"/>
            <a:ext cx="6770594" cy="38004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8615" y="2225336"/>
            <a:ext cx="6651172" cy="36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Next Nature Network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56" y="1690688"/>
            <a:ext cx="5994134" cy="38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Next Nature Network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Afbeeldingsresultaat voor next 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408338"/>
            <a:ext cx="5068592" cy="42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GV4wxHRDK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55029" y="1690688"/>
            <a:ext cx="7113814" cy="40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7" y="210312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Ecologisch - Technologisch </a:t>
            </a:r>
            <a:endParaRPr lang="nl-NL" b="1" i="1" dirty="0"/>
          </a:p>
        </p:txBody>
      </p:sp>
      <p:grpSp>
        <p:nvGrpSpPr>
          <p:cNvPr id="2" name="Groep 1"/>
          <p:cNvGrpSpPr/>
          <p:nvPr/>
        </p:nvGrpSpPr>
        <p:grpSpPr>
          <a:xfrm>
            <a:off x="6499412" y="2090071"/>
            <a:ext cx="5378115" cy="1715348"/>
            <a:chOff x="5511800" y="4484296"/>
            <a:chExt cx="5378115" cy="1715348"/>
          </a:xfrm>
        </p:grpSpPr>
        <p:pic>
          <p:nvPicPr>
            <p:cNvPr id="5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5511800" y="4497345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Afbeeldingsresultaat voor deste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 r="15992" b="49233"/>
            <a:stretch/>
          </p:blipFill>
          <p:spPr bwMode="auto">
            <a:xfrm>
              <a:off x="5511800" y="4484296"/>
              <a:ext cx="3574986" cy="8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Pyramide van Technologie</a:t>
            </a:r>
            <a:endParaRPr lang="nl-NL" b="1" i="1" dirty="0"/>
          </a:p>
        </p:txBody>
      </p:sp>
      <p:pic>
        <p:nvPicPr>
          <p:cNvPr id="1026" name="Picture 2" descr="Afbeeldingsresultaat voor pyramid of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87" y="1411194"/>
            <a:ext cx="7270226" cy="4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Pyramide van Technologie</a:t>
            </a:r>
            <a:endParaRPr lang="nl-NL" b="1" i="1" dirty="0"/>
          </a:p>
        </p:txBody>
      </p:sp>
      <p:pic>
        <p:nvPicPr>
          <p:cNvPr id="2" name="EXJB4Ync82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6587" y="1228726"/>
            <a:ext cx="8597153" cy="48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Pyramide van Technologie</a:t>
            </a:r>
            <a:endParaRPr lang="nl-NL" b="1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83954"/>
            <a:ext cx="4394200" cy="49041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94" y="1708091"/>
            <a:ext cx="5800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 smtClean="0"/>
              <a:t>Gedragsverandering</a:t>
            </a:r>
            <a:endParaRPr lang="nl-NL" b="1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278" y="1520870"/>
            <a:ext cx="10001522" cy="40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Gedragsbepalende factoren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2" y="1690688"/>
            <a:ext cx="10007878" cy="3905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530"/>
            <a:ext cx="10226040" cy="411552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18090"/>
            <a:ext cx="10108474" cy="43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CCF86-D39F-422B-A92E-28D3F9C52EE5}">
  <ds:schemaRefs>
    <ds:schemaRef ds:uri="http://purl.org/dc/elements/1.1/"/>
    <ds:schemaRef ds:uri="http://schemas.microsoft.com/office/2006/metadata/properties"/>
    <ds:schemaRef ds:uri="47a28104-336f-447d-946e-e305ac2bcd47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34354c1b-6b8c-435b-ad50-990538c195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00EED8-4D04-4A1B-A15D-4E18D0B12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E1EED8-05E3-48A4-8B04-B698D8508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4825</TotalTime>
  <Words>129</Words>
  <Application>Microsoft Office PowerPoint</Application>
  <PresentationFormat>Breedbeeld</PresentationFormat>
  <Paragraphs>40</Paragraphs>
  <Slides>17</Slides>
  <Notes>10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Thema1</vt:lpstr>
      <vt:lpstr>De Stad van de Toekomst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Gedragsbepalende factoren</vt:lpstr>
      <vt:lpstr>Next Nature Network</vt:lpstr>
      <vt:lpstr>Next Nature Network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67</cp:revision>
  <dcterms:created xsi:type="dcterms:W3CDTF">2017-09-05T13:31:36Z</dcterms:created>
  <dcterms:modified xsi:type="dcterms:W3CDTF">2020-02-19T09:38:18Z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